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1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0.png"/><Relationship Id="rId4" Type="http://schemas.openxmlformats.org/officeDocument/2006/relationships/image" Target="../media/image88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3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9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1.png"/><Relationship Id="rId4" Type="http://schemas.openxmlformats.org/officeDocument/2006/relationships/image" Target="../media/image86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61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2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5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64.png"/><Relationship Id="rId6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Relationship Id="rId4" Type="http://schemas.openxmlformats.org/officeDocument/2006/relationships/image" Target="../media/image57.png"/><Relationship Id="rId5" Type="http://schemas.openxmlformats.org/officeDocument/2006/relationships/image" Target="../media/image64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9.png"/><Relationship Id="rId6" Type="http://schemas.openxmlformats.org/officeDocument/2006/relationships/image" Target="../media/image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7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